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Semi Bold"/>
      <p:regular r:id="rId15"/>
    </p:embeddedFont>
    <p:embeddedFont>
      <p:font typeface="DM Sans Semi Bold"/>
      <p:regular r:id="rId16"/>
    </p:embeddedFont>
    <p:embeddedFont>
      <p:font typeface="DM Sans Semi Bold"/>
      <p:regular r:id="rId17"/>
    </p:embeddedFont>
    <p:embeddedFont>
      <p:font typeface="DM Sans Semi Bold"/>
      <p:regular r:id="rId18"/>
    </p:embeddedFont>
    <p:embeddedFont>
      <p:font typeface="Inter Medium"/>
      <p:regular r:id="rId19"/>
    </p:embeddedFont>
    <p:embeddedFont>
      <p:font typeface="Inter Medium"/>
      <p:regular r:id="rId20"/>
    </p:embeddedFont>
    <p:embeddedFont>
      <p:font typeface="Inter Medium"/>
      <p:regular r:id="rId21"/>
    </p:embeddedFont>
    <p:embeddedFont>
      <p:font typeface="Inter Medium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hyperlink" Target="http://yolov8n.pt" TargetMode="External"/><Relationship Id="rId2" Type="http://schemas.openxmlformats.org/officeDocument/2006/relationships/image" Target="../media/image-6-1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Multi-Document Photo Detection using YOLOv8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 Unified Deep Learning Pipeline for Identity Document Processing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Presented by: Kelavath Balaji Naik (KBN)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122381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The Challenge: Manual Document 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Manually extracting data from identity documents is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time-consuming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error-prone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process. The lack of automation leads to inefficiencies, particularly when dealing with diverse document types and high volumes.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39565"/>
            <a:ext cx="4196358" cy="2093714"/>
          </a:xfrm>
          <a:prstGeom prst="roundRect">
            <a:avLst>
              <a:gd name="adj" fmla="val 1625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Slow Extraction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Manual handling of each document significantly slows down data processing workflows.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139565"/>
            <a:ext cx="4196358" cy="2093714"/>
          </a:xfrm>
          <a:prstGeom prst="roundRect">
            <a:avLst>
              <a:gd name="adj" fmla="val 1625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Error Prone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Human errors in data entry and photo extraction can lead to costly inaccuracies.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139565"/>
            <a:ext cx="4196358" cy="2093714"/>
          </a:xfrm>
          <a:prstGeom prst="roundRect">
            <a:avLst>
              <a:gd name="adj" fmla="val 1625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Scalability Issues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Scaling operations becomes difficult with increasing document volumes.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9273"/>
            <a:ext cx="12816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Objective: Automated Photo Extraction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168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Our primary objective is to develop a robust, automated solution for detecting and cropping profile photos from various Indian government identity documents.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942636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4133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Detect &amp; Crop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4624388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Accurately identify and extract profile photos from diverse ID types.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942636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99823" y="4133969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Multi-Document Support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199823" y="4978717"/>
            <a:ext cx="3194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Handle PAN cards, Passports, and Driving Licenses within a single framework.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942636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641925" y="4133969"/>
            <a:ext cx="3022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Unified YOLOv8 Model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641925" y="4624388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Develop a single, efficient deep learning model capable of generalized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73750"/>
            <a:ext cx="5422344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Core Technologies &amp; Tools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3052" y="1356717"/>
            <a:ext cx="1342429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This project leverages cutting-edge deep learning frameworks and essential development tools to build a robust computer vision pipeline.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3052" y="1981200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YOLOv8 (Ultralytics):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State-of-the-art object detection for real-time performance.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3052" y="2592705"/>
            <a:ext cx="650200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Roboflow: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Streamlined dataset management, annotation, and export.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3052" y="2928580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OpenCV &amp; PIL: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Image processing and manipulation for preprocessing and post-processing.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3052" y="3540085"/>
            <a:ext cx="650200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Python: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The primary programming language for development.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03052" y="3875961"/>
            <a:ext cx="650200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Google Colab: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Cloud-based GPU environment for efficient model training.</a:t>
            </a:r>
            <a:endParaRPr lang="en-US" sz="13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2965" y="2020014"/>
            <a:ext cx="6502003" cy="65020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259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Dataset Preparation: The Foundation of Accuracy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378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High-quality, well-structured data is crucial for training an effective object detection model. We utilized Roboflow to manage and prepare our diverse datasets.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3442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62473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3794879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45318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Roboflow Datasets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5022294"/>
            <a:ext cx="36817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Integrated three distinct Roboflow-hosted datasets: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(pan-twznp-xudzz),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Passport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(passport-btyua-20czk),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Driving License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(driving-license-annotation-qmxd3).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93442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10" name="Shape 7"/>
          <p:cNvSpPr/>
          <p:nvPr/>
        </p:nvSpPr>
        <p:spPr>
          <a:xfrm>
            <a:off x="6974860" y="362473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/>
        </p:spPr>
      </p:sp>
      <p:sp>
        <p:nvSpPr>
          <p:cNvPr id="11" name="Text 8"/>
          <p:cNvSpPr/>
          <p:nvPr/>
        </p:nvSpPr>
        <p:spPr>
          <a:xfrm>
            <a:off x="7178933" y="379487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474256" y="4531876"/>
            <a:ext cx="3545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Class Index Reassignment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74256" y="5022294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Standardized class indices across datasets: PAN = 0, Passport = 1, DL = 2 for consistent model training.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393442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15" name="Shape 12"/>
          <p:cNvSpPr/>
          <p:nvPr/>
        </p:nvSpPr>
        <p:spPr>
          <a:xfrm>
            <a:off x="11398032" y="362473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/>
        </p:spPr>
      </p:sp>
      <p:sp>
        <p:nvSpPr>
          <p:cNvPr id="16" name="Text 13"/>
          <p:cNvSpPr/>
          <p:nvPr/>
        </p:nvSpPr>
        <p:spPr>
          <a:xfrm>
            <a:off x="11602105" y="379487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9897427" y="45318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Dataset Merging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897427" y="5022294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Combined all annotated datasets and generated a unified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data.yaml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file to streamline the training process.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73750"/>
            <a:ext cx="6253520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Model Training &amp; Optimization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3052" y="1356717"/>
            <a:ext cx="1342429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Our YOLOv8 model was trained meticulously to ensure high accuracy and generalization across different document types.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3052" y="1981200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Base Model: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YOLOv8n (</a:t>
            </a:r>
            <a:pPr algn="l" indent="0" marL="0">
              <a:lnSpc>
                <a:spcPts val="2150"/>
              </a:lnSpc>
              <a:buNone/>
            </a:pPr>
            <a:r>
              <a:rPr lang="en-US" sz="1350" u="sng" dirty="0">
                <a:solidFill>
                  <a:srgbClr val="1C977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yolov8n.pt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) was chosen for its balance of speed and accuracy.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3052" y="2592705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Epochs: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Trained for </a:t>
            </a:r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100 epochs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to allow for sufficient convergence and learning.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3052" y="3204210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Image Size: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Input images were resized to </a:t>
            </a:r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640x640 pixels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for optimal detection.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3052" y="3815715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Monitoring: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Closely monitored </a:t>
            </a:r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loss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and </a:t>
            </a:r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accuracy metrics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throughout the training process to prevent overfitting and track performance.</a:t>
            </a:r>
            <a:endParaRPr lang="en-US" sz="13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965" y="2020014"/>
            <a:ext cx="6502003" cy="65020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00908"/>
            <a:ext cx="5930741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The Detection Pipeline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4858" y="1720810"/>
            <a:ext cx="13100685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operational flow from raw image input to cropped profile photo involves several key stages, ensuring efficient and accurate extraction.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4858" y="2665690"/>
            <a:ext cx="6550343" cy="8740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83337" y="375820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Load Weights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83337" y="4230648"/>
            <a:ext cx="611338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first step involves loading the pre-trained YOLOv8 model weights.</a:t>
            </a:r>
            <a:endParaRPr lang="en-US" sz="17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665690"/>
            <a:ext cx="6550343" cy="8740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3680" y="375820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Run Inference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7533680" y="4230648"/>
            <a:ext cx="611338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model then processes new input images to predict bounding boxes.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8" y="5148263"/>
            <a:ext cx="6550343" cy="87403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83337" y="6240780"/>
            <a:ext cx="311324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Extract Bounding Boxes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83337" y="6713220"/>
            <a:ext cx="6113383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Coordinates of detected profile photos are extracted.</a:t>
            </a:r>
            <a:endParaRPr lang="en-US" sz="17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148263"/>
            <a:ext cx="6550343" cy="87403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33680" y="6240780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Crop &amp; Display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7533680" y="6713220"/>
            <a:ext cx="611338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Finally, the identified profile photos are cropped and presented.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991" y="540187"/>
            <a:ext cx="9397603" cy="613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Results: Accurate Detection &amp; Cropping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6991" y="1546146"/>
            <a:ext cx="13256419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trained YOLOv8 model demonstrates high precision in identifying and extracting profile photos from all target document types, even with varied inputs.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611" y="2522458"/>
            <a:ext cx="4309110" cy="2355413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645" y="2522458"/>
            <a:ext cx="4309110" cy="2355413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679" y="2522458"/>
            <a:ext cx="4309110" cy="235541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86991" y="5226010"/>
            <a:ext cx="1325641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8" name="Text 3"/>
          <p:cNvSpPr/>
          <p:nvPr/>
        </p:nvSpPr>
        <p:spPr>
          <a:xfrm>
            <a:off x="686991" y="5760839"/>
            <a:ext cx="1325641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Consistent Accuracy: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Reliable detection across PAN cards, Passports, and Driving Licenses.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686991" y="6143625"/>
            <a:ext cx="13256419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Confidence Threshold Tuning: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Fine-tuned thresholds to handle noisy backgrounds and varied lighting conditions, minimizing false positives and negatives.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686991" y="6840498"/>
            <a:ext cx="1325641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Visual Validation: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Successful visual examples confirm the effectiveness of the cropping mechanism.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686991" y="7375327"/>
            <a:ext cx="1325641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2025-07-14T06:17:08Z</dcterms:created>
  <dcterms:modified xsi:type="dcterms:W3CDTF">2025-07-14T06:17:08Z</dcterms:modified>
</cp:coreProperties>
</file>